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773B8C90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4A7529-DA51-E13A-0382-6A039D891795}" name="Adeline Gazan" initials="AG" userId="S::adeline@loco.brussels::44e29531-562f-4944-a4d8-bcb35ca785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2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Gazan" userId="fc4a2e27adcc2737" providerId="LiveId" clId="{03791B85-2C14-45EA-B2D9-AC45C0E803F1}"/>
    <pc:docChg chg="undo redo custSel addSld modSld modMainMaster">
      <pc:chgData name="Adeline Gazan" userId="fc4a2e27adcc2737" providerId="LiveId" clId="{03791B85-2C14-45EA-B2D9-AC45C0E803F1}" dt="2024-09-24T13:57:50.736" v="564"/>
      <pc:docMkLst>
        <pc:docMk/>
      </pc:docMkLst>
      <pc:sldChg chg="addSp delSp modSp new mod">
        <pc:chgData name="Adeline Gazan" userId="fc4a2e27adcc2737" providerId="LiveId" clId="{03791B85-2C14-45EA-B2D9-AC45C0E803F1}" dt="2024-09-24T13:57:50.736" v="564"/>
        <pc:sldMkLst>
          <pc:docMk/>
          <pc:sldMk cId="2000391312" sldId="256"/>
        </pc:sldMkLst>
        <pc:spChg chg="add mod">
          <ac:chgData name="Adeline Gazan" userId="fc4a2e27adcc2737" providerId="LiveId" clId="{03791B85-2C14-45EA-B2D9-AC45C0E803F1}" dt="2024-09-24T13:57:50.736" v="564"/>
          <ac:spMkLst>
            <pc:docMk/>
            <pc:sldMk cId="2000391312" sldId="256"/>
            <ac:spMk id="5" creationId="{02B17020-7342-25EA-D492-86462A4075BF}"/>
          </ac:spMkLst>
        </pc:spChg>
        <pc:spChg chg="add mod">
          <ac:chgData name="Adeline Gazan" userId="fc4a2e27adcc2737" providerId="LiveId" clId="{03791B85-2C14-45EA-B2D9-AC45C0E803F1}" dt="2024-09-24T13:44:39.626" v="243" actId="1036"/>
          <ac:spMkLst>
            <pc:docMk/>
            <pc:sldMk cId="2000391312" sldId="256"/>
            <ac:spMk id="6" creationId="{E6D2F22D-BB3E-54EF-EAA1-6C9811B0BEA8}"/>
          </ac:spMkLst>
        </pc:spChg>
        <pc:spChg chg="add mod">
          <ac:chgData name="Adeline Gazan" userId="fc4a2e27adcc2737" providerId="LiveId" clId="{03791B85-2C14-45EA-B2D9-AC45C0E803F1}" dt="2024-09-24T13:29:50.408" v="79"/>
          <ac:spMkLst>
            <pc:docMk/>
            <pc:sldMk cId="2000391312" sldId="256"/>
            <ac:spMk id="9" creationId="{9B38A0FF-6A5B-C502-3B02-35D7E0E83BA2}"/>
          </ac:spMkLst>
        </pc:spChg>
        <pc:grpChg chg="add mod">
          <ac:chgData name="Adeline Gazan" userId="fc4a2e27adcc2737" providerId="LiveId" clId="{03791B85-2C14-45EA-B2D9-AC45C0E803F1}" dt="2024-09-24T13:30:07.481" v="83" actId="14100"/>
          <ac:grpSpMkLst>
            <pc:docMk/>
            <pc:sldMk cId="2000391312" sldId="256"/>
            <ac:grpSpMk id="7" creationId="{4C40A98C-DB01-39F5-DF67-1AB9AE5BF59E}"/>
          </ac:grpSpMkLst>
        </pc:grpChg>
        <pc:picChg chg="add mod">
          <ac:chgData name="Adeline Gazan" userId="fc4a2e27adcc2737" providerId="LiveId" clId="{03791B85-2C14-45EA-B2D9-AC45C0E803F1}" dt="2024-09-24T13:29:50.408" v="79"/>
          <ac:picMkLst>
            <pc:docMk/>
            <pc:sldMk cId="2000391312" sldId="256"/>
            <ac:picMk id="8" creationId="{39D1AC3B-B230-B8EB-6FF6-2E6B99D53A71}"/>
          </ac:picMkLst>
        </pc:picChg>
      </pc:sldChg>
      <pc:sldMasterChg chg="modSp modSldLayout">
        <pc:chgData name="Adeline Gazan" userId="fc4a2e27adcc2737" providerId="LiveId" clId="{03791B85-2C14-45EA-B2D9-AC45C0E803F1}" dt="2024-09-24T13:28:04.199" v="60"/>
        <pc:sldMasterMkLst>
          <pc:docMk/>
          <pc:sldMasterMk cId="1712831552" sldId="2147483660"/>
        </pc:sldMasterMkLst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330857721" sldId="2147483661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1459916014" sldId="2147483663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025508544" sldId="2147483664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586482408" sldId="2147483665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4222929144" sldId="2147483668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3272587011" sldId="2147483669"/>
          </pc:sldLayoutMkLst>
        </pc:sldLayoutChg>
        <pc:sldLayoutChg chg="modSp">
          <pc:chgData name="Adeline Gazan" userId="fc4a2e27adcc2737" providerId="LiveId" clId="{03791B85-2C14-45EA-B2D9-AC45C0E803F1}" dt="2024-09-24T13:28:04.199" v="60"/>
          <pc:sldLayoutMkLst>
            <pc:docMk/>
            <pc:sldMasterMk cId="1712831552" sldId="2147483660"/>
            <pc:sldLayoutMk cId="2540941952" sldId="2147483671"/>
          </pc:sldLayoutMkLst>
        </pc:sldLayoutChg>
      </pc:sldMasterChg>
    </pc:docChg>
  </pc:docChgLst>
  <pc:docChgLst>
    <pc:chgData name="Adeline Gazan" userId="44e29531-562f-4944-a4d8-bcb35ca7857c" providerId="ADAL" clId="{755385BA-24CA-4492-B3EE-5D128BEBFE42}"/>
    <pc:docChg chg="modSld">
      <pc:chgData name="Adeline Gazan" userId="44e29531-562f-4944-a4d8-bcb35ca7857c" providerId="ADAL" clId="{755385BA-24CA-4492-B3EE-5D128BEBFE42}" dt="2024-12-17T08:57:24.350" v="3" actId="1076"/>
      <pc:docMkLst>
        <pc:docMk/>
      </pc:docMkLst>
      <pc:sldChg chg="addSp modSp mod">
        <pc:chgData name="Adeline Gazan" userId="44e29531-562f-4944-a4d8-bcb35ca7857c" providerId="ADAL" clId="{755385BA-24CA-4492-B3EE-5D128BEBFE42}" dt="2024-12-17T08:57:24.350" v="3" actId="1076"/>
        <pc:sldMkLst>
          <pc:docMk/>
          <pc:sldMk cId="2000391312" sldId="256"/>
        </pc:sldMkLst>
        <pc:spChg chg="add mod">
          <ac:chgData name="Adeline Gazan" userId="44e29531-562f-4944-a4d8-bcb35ca7857c" providerId="ADAL" clId="{755385BA-24CA-4492-B3EE-5D128BEBFE42}" dt="2024-12-17T08:57:24.350" v="3" actId="1076"/>
          <ac:spMkLst>
            <pc:docMk/>
            <pc:sldMk cId="2000391312" sldId="256"/>
            <ac:spMk id="3" creationId="{D77D60ED-5CF0-2EF5-927A-CA5F39985FBF}"/>
          </ac:spMkLst>
        </pc:spChg>
      </pc:sldChg>
    </pc:docChg>
  </pc:docChgLst>
</pc:chgInfo>
</file>

<file path=ppt/comments/modernComment_100_773B8C9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BD265F7-CA1A-4604-BAB6-592597D5E5C3}" authorId="{4A4A7529-DA51-E13A-0382-6A039D891795}" created="2024-12-17T08:55:04.98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00391312" sldId="256"/>
      <ac:spMk id="6" creationId="{E6D2F22D-BB3E-54EF-EAA1-6C9811B0BEA8}"/>
      <ac:txMk cp="0" len="24">
        <ac:context len="25" hash="3289396186"/>
      </ac:txMk>
    </ac:txMkLst>
    <p188:pos x="7792976" y="548071"/>
    <p188:txBody>
      <a:bodyPr/>
      <a:lstStyle/>
      <a:p>
        <a:r>
          <a:rPr lang="fr-FR"/>
          <a:t>Ce document est un modèle d’affichage expliquant la procédure pour congeler des produits à destination des organisations d’aide alimentaire. Il a été réalisé par l’asbl Logistique Collaborative. 
Il peut être utilisé librement par toute entreprise alimentaire ou organisation d’aide alimentaire à Bruxelles. 
Nous suggérons de coller le document à proximité du congélateur.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01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42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05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4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0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79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30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1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74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03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03B0-DB82-4D6A-8583-5CC03113D0E3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3772-A8A0-4BD2-9CD9-8A862F792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32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8/10/relationships/comments" Target="../comments/modernComment_100_773B8C90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loco.brussels" TargetMode="External"/><Relationship Id="rId4" Type="http://schemas.openxmlformats.org/officeDocument/2006/relationships/hyperlink" Target="https://www.loco.brussel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2B17020-7342-25EA-D492-86462A4075BF}"/>
              </a:ext>
            </a:extLst>
          </p:cNvPr>
          <p:cNvSpPr txBox="1"/>
          <p:nvPr/>
        </p:nvSpPr>
        <p:spPr>
          <a:xfrm>
            <a:off x="367498" y="2798088"/>
            <a:ext cx="11265701" cy="12717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Congélation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produits sont congelés individuellement ou ensemble (=congélation en lot) dans un sac fermée,  une caisse fermée ou en palettes entières filmées.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u="sng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Ces produits sont congelés au plus tard le jour de leur DLC.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Dans le cas de lots scellés, le lot scellé est mis à congeler au plus tard le jour correspondant à la DLC la plus tardive parmi celles présentes dans le lot scellé.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denrées surgelées qui font l’objet d’un don sont données aux associations au plus tôt 48h après surgélation et au plus tard :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 mois, après la congélation pour la viande d’ongulés et la viande de volaille,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 mois après la congélation pour le poisson, les denrées alimentaires prêtes à la consommation et les autres denrées alimentaires.</a:t>
            </a:r>
          </a:p>
          <a:p>
            <a:pPr lvl="1" algn="just"/>
            <a:endParaRPr lang="fr-BE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1">
              <a:lnSpc>
                <a:spcPct val="107000"/>
              </a:lnSpc>
              <a:spcBef>
                <a:spcPts val="200"/>
              </a:spcBef>
              <a:spcAft>
                <a:spcPts val="1200"/>
              </a:spcAft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2.  Etiquetage </a:t>
            </a:r>
          </a:p>
          <a:p>
            <a:pPr algn="just"/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Lorsque les denrées alimentaires sont congelées avant d’être données, les mentions suivantes doivent au minimum être apposées en plus des mentions obligatoires spécifiques aux denrées alimentaires préemballées : </a:t>
            </a:r>
          </a:p>
          <a:p>
            <a:pPr algn="just"/>
            <a:endParaRPr lang="fr-FR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date de congélation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: « produit congelé le (date) » 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mention «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à consommer immédiatement après décongélation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»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(optionnel) une nouvelle DDM (« à consommer de préférence avant le »)</a:t>
            </a:r>
          </a:p>
          <a:p>
            <a:pPr lvl="1" algn="just"/>
            <a:endParaRPr lang="fr-BE" sz="2400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l’étiquetage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peut être </a:t>
            </a:r>
            <a:r>
              <a:rPr lang="fr-BE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appliqué une seule fois sur des produits congelés en lot (sac fermé, caisse fermée, …).</a:t>
            </a:r>
            <a:r>
              <a:rPr lang="fr-BE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Il n’est alors plus nécessaire d’étiqueter chaque article individuellement. </a:t>
            </a:r>
            <a:endParaRPr lang="fr-FR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0" algn="just"/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fr-BE" sz="2400" b="1" i="1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3. Enlèvement ou livraison </a:t>
            </a:r>
            <a:endParaRPr lang="fr-FR" sz="2400" b="1" i="1" dirty="0">
              <a:solidFill>
                <a:srgbClr val="F3930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Les produits congelés sont remis aux organisations caritatives en évitant ou limitant la rupture de la chaine de froid.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BE" sz="2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Chaque lot scellé est indivisible. </a:t>
            </a:r>
            <a:endParaRPr lang="fr-FR" sz="2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D2F22D-BB3E-54EF-EAA1-6C9811B0BEA8}"/>
              </a:ext>
            </a:extLst>
          </p:cNvPr>
          <p:cNvSpPr txBox="1"/>
          <p:nvPr/>
        </p:nvSpPr>
        <p:spPr>
          <a:xfrm>
            <a:off x="1882652" y="1854887"/>
            <a:ext cx="8778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F3930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Procédure de congélation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C40A98C-DB01-39F5-DF67-1AB9AE5BF59E}"/>
              </a:ext>
            </a:extLst>
          </p:cNvPr>
          <p:cNvGrpSpPr/>
          <p:nvPr/>
        </p:nvGrpSpPr>
        <p:grpSpPr>
          <a:xfrm>
            <a:off x="0" y="-1"/>
            <a:ext cx="12192000" cy="1582615"/>
            <a:chOff x="0" y="0"/>
            <a:chExt cx="7559675" cy="107950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9D1AC3B-B230-B8EB-6FF6-2E6B99D53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559675" cy="10795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38A0FF-6A5B-C502-3B02-35D7E0E83BA2}"/>
                </a:ext>
              </a:extLst>
            </p:cNvPr>
            <p:cNvSpPr/>
            <p:nvPr/>
          </p:nvSpPr>
          <p:spPr>
            <a:xfrm>
              <a:off x="5454650" y="368300"/>
              <a:ext cx="1739900" cy="298450"/>
            </a:xfrm>
            <a:prstGeom prst="rect">
              <a:avLst/>
            </a:prstGeom>
            <a:solidFill>
              <a:srgbClr val="F3930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D77D60ED-5CF0-2EF5-927A-CA5F39985FBF}"/>
              </a:ext>
            </a:extLst>
          </p:cNvPr>
          <p:cNvSpPr txBox="1"/>
          <p:nvPr/>
        </p:nvSpPr>
        <p:spPr>
          <a:xfrm>
            <a:off x="5943769" y="14915635"/>
            <a:ext cx="6092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Logistique Collaborative ASBL</a:t>
            </a:r>
            <a:b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sz="1800" u="sng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https://www.loco.brussels/</a:t>
            </a:r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BE" sz="1800" u="sng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info@loco.brussels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BE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+32488912910</a:t>
            </a:r>
            <a:endParaRPr lang="fr-FR" sz="1800" dirty="0">
              <a:solidFill>
                <a:srgbClr val="0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913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ac585-7f97-4438-8724-1a9b1d5aa51c" xsi:nil="true"/>
    <lcf76f155ced4ddcb4097134ff3c332f xmlns="5481d241-74b1-4da7-8cf9-0f3cd7c4e2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9277AF088D40B268A0612CBBDF95" ma:contentTypeVersion="13" ma:contentTypeDescription="Crée un document." ma:contentTypeScope="" ma:versionID="7e1dbf7798bcf71c9c0b8b9699b0de35">
  <xsd:schema xmlns:xsd="http://www.w3.org/2001/XMLSchema" xmlns:xs="http://www.w3.org/2001/XMLSchema" xmlns:p="http://schemas.microsoft.com/office/2006/metadata/properties" xmlns:ns2="5481d241-74b1-4da7-8cf9-0f3cd7c4e2ef" xmlns:ns3="9ccac585-7f97-4438-8724-1a9b1d5aa51c" targetNamespace="http://schemas.microsoft.com/office/2006/metadata/properties" ma:root="true" ma:fieldsID="413a21b143f0b5b984c1e84e81b7bc73" ns2:_="" ns3:_="">
    <xsd:import namespace="5481d241-74b1-4da7-8cf9-0f3cd7c4e2ef"/>
    <xsd:import namespace="9ccac585-7f97-4438-8724-1a9b1d5aa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d241-74b1-4da7-8cf9-0f3cd7c4e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9047a27-732d-4d24-a35c-b08f8c516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ac585-7f97-4438-8724-1a9b1d5aa5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71bc417-62ce-480a-80cb-5d6e61161bd2}" ma:internalName="TaxCatchAll" ma:showField="CatchAllData" ma:web="9ccac585-7f97-4438-8724-1a9b1d5aa5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3C7FC9-95A2-4CFD-A436-80C2177DB57F}">
  <ds:schemaRefs>
    <ds:schemaRef ds:uri="http://schemas.microsoft.com/office/2006/metadata/properties"/>
    <ds:schemaRef ds:uri="http://schemas.microsoft.com/office/infopath/2007/PartnerControls"/>
    <ds:schemaRef ds:uri="9ccac585-7f97-4438-8724-1a9b1d5aa51c"/>
    <ds:schemaRef ds:uri="5481d241-74b1-4da7-8cf9-0f3cd7c4e2ef"/>
  </ds:schemaRefs>
</ds:datastoreItem>
</file>

<file path=customXml/itemProps2.xml><?xml version="1.0" encoding="utf-8"?>
<ds:datastoreItem xmlns:ds="http://schemas.openxmlformats.org/officeDocument/2006/customXml" ds:itemID="{766425A1-F10D-48D1-A0D1-D37053B8C9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EF9F4D-6993-435A-BD8F-1375E8FA1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1d241-74b1-4da7-8cf9-0f3cd7c4e2ef"/>
    <ds:schemaRef ds:uri="9ccac585-7f97-4438-8724-1a9b1d5a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287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Roboto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Adeline Gazan</dc:creator>
  <cp:lastModifiedBy>Adeline Gazan</cp:lastModifiedBy>
  <cp:revision>1</cp:revision>
  <dcterms:created xsi:type="dcterms:W3CDTF">2024-09-24T13:24:02Z</dcterms:created>
  <dcterms:modified xsi:type="dcterms:W3CDTF">2024-12-17T08:57:27Z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0x010100DB159277AF088D40B268A0612CBBDF95</vt:lpwstr>
  </property>
  <property fmtid="{D5CDD505-2E9C-101B-9397-08002B2CF9AE}" pid="3" name="MediaServiceImageTags">
    <vt:lpwstr/>
  </property>
</Properties>
</file>