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60" r:id="rId5"/>
    <p:sldId id="256" r:id="rId6"/>
    <p:sldId id="258" r:id="rId7"/>
    <p:sldId id="25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B24595-B56B-46D9-A7C9-8C9B59E34214}" v="21" dt="2024-11-05T15:24:36.2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eline Gazan" userId="44e29531-562f-4944-a4d8-bcb35ca7857c" providerId="ADAL" clId="{34B24595-B56B-46D9-A7C9-8C9B59E34214}"/>
    <pc:docChg chg="undo redo custSel addSld delSld modSld sldOrd">
      <pc:chgData name="Adeline Gazan" userId="44e29531-562f-4944-a4d8-bcb35ca7857c" providerId="ADAL" clId="{34B24595-B56B-46D9-A7C9-8C9B59E34214}" dt="2024-11-14T08:54:51.863" v="984" actId="20577"/>
      <pc:docMkLst>
        <pc:docMk/>
      </pc:docMkLst>
      <pc:sldChg chg="addSp delSp modSp new mod ord">
        <pc:chgData name="Adeline Gazan" userId="44e29531-562f-4944-a4d8-bcb35ca7857c" providerId="ADAL" clId="{34B24595-B56B-46D9-A7C9-8C9B59E34214}" dt="2024-11-05T15:21:18.604" v="510" actId="122"/>
        <pc:sldMkLst>
          <pc:docMk/>
          <pc:sldMk cId="225021185" sldId="256"/>
        </pc:sldMkLst>
        <pc:spChg chg="add mod">
          <ac:chgData name="Adeline Gazan" userId="44e29531-562f-4944-a4d8-bcb35ca7857c" providerId="ADAL" clId="{34B24595-B56B-46D9-A7C9-8C9B59E34214}" dt="2024-11-05T15:20:16.145" v="477" actId="1076"/>
          <ac:spMkLst>
            <pc:docMk/>
            <pc:sldMk cId="225021185" sldId="256"/>
            <ac:spMk id="2" creationId="{7EB359D2-CA14-95C5-A9E7-65BFB51B88F6}"/>
          </ac:spMkLst>
        </pc:spChg>
        <pc:spChg chg="del">
          <ac:chgData name="Adeline Gazan" userId="44e29531-562f-4944-a4d8-bcb35ca7857c" providerId="ADAL" clId="{34B24595-B56B-46D9-A7C9-8C9B59E34214}" dt="2024-10-30T08:18:18.172" v="1" actId="478"/>
          <ac:spMkLst>
            <pc:docMk/>
            <pc:sldMk cId="225021185" sldId="256"/>
            <ac:spMk id="2" creationId="{DEB1747B-D1E6-215D-E16A-362578D2F4B4}"/>
          </ac:spMkLst>
        </pc:spChg>
        <pc:spChg chg="add mod">
          <ac:chgData name="Adeline Gazan" userId="44e29531-562f-4944-a4d8-bcb35ca7857c" providerId="ADAL" clId="{34B24595-B56B-46D9-A7C9-8C9B59E34214}" dt="2024-11-05T15:21:18.604" v="510" actId="122"/>
          <ac:spMkLst>
            <pc:docMk/>
            <pc:sldMk cId="225021185" sldId="256"/>
            <ac:spMk id="3" creationId="{231876A8-F608-868C-50ED-C952F88D2E0A}"/>
          </ac:spMkLst>
        </pc:spChg>
        <pc:spChg chg="del">
          <ac:chgData name="Adeline Gazan" userId="44e29531-562f-4944-a4d8-bcb35ca7857c" providerId="ADAL" clId="{34B24595-B56B-46D9-A7C9-8C9B59E34214}" dt="2024-10-30T08:18:20.885" v="2" actId="478"/>
          <ac:spMkLst>
            <pc:docMk/>
            <pc:sldMk cId="225021185" sldId="256"/>
            <ac:spMk id="3" creationId="{767AE70A-58F8-AAA4-6782-7BA8F26346ED}"/>
          </ac:spMkLst>
        </pc:spChg>
        <pc:spChg chg="add del mod">
          <ac:chgData name="Adeline Gazan" userId="44e29531-562f-4944-a4d8-bcb35ca7857c" providerId="ADAL" clId="{34B24595-B56B-46D9-A7C9-8C9B59E34214}" dt="2024-10-30T08:21:44.095" v="65" actId="478"/>
          <ac:spMkLst>
            <pc:docMk/>
            <pc:sldMk cId="225021185" sldId="256"/>
            <ac:spMk id="5" creationId="{8AF54956-348C-B3B2-655A-4121826D1177}"/>
          </ac:spMkLst>
        </pc:spChg>
        <pc:spChg chg="add mod">
          <ac:chgData name="Adeline Gazan" userId="44e29531-562f-4944-a4d8-bcb35ca7857c" providerId="ADAL" clId="{34B24595-B56B-46D9-A7C9-8C9B59E34214}" dt="2024-11-05T15:20:48.926" v="503" actId="1035"/>
          <ac:spMkLst>
            <pc:docMk/>
            <pc:sldMk cId="225021185" sldId="256"/>
            <ac:spMk id="7" creationId="{99D5C6C5-44F6-E1D7-83EF-162CDCCA0785}"/>
          </ac:spMkLst>
        </pc:spChg>
        <pc:spChg chg="add mod">
          <ac:chgData name="Adeline Gazan" userId="44e29531-562f-4944-a4d8-bcb35ca7857c" providerId="ADAL" clId="{34B24595-B56B-46D9-A7C9-8C9B59E34214}" dt="2024-10-30T08:37:57.006" v="309" actId="1035"/>
          <ac:spMkLst>
            <pc:docMk/>
            <pc:sldMk cId="225021185" sldId="256"/>
            <ac:spMk id="8" creationId="{6823E5D0-843E-5931-2BB5-D8EBED129583}"/>
          </ac:spMkLst>
        </pc:spChg>
        <pc:spChg chg="add del">
          <ac:chgData name="Adeline Gazan" userId="44e29531-562f-4944-a4d8-bcb35ca7857c" providerId="ADAL" clId="{34B24595-B56B-46D9-A7C9-8C9B59E34214}" dt="2024-10-30T08:23:11.970" v="73" actId="478"/>
          <ac:spMkLst>
            <pc:docMk/>
            <pc:sldMk cId="225021185" sldId="256"/>
            <ac:spMk id="11" creationId="{7AF87157-5564-D5B3-D35B-EA892F58F0D4}"/>
          </ac:spMkLst>
        </pc:spChg>
        <pc:spChg chg="add del mod">
          <ac:chgData name="Adeline Gazan" userId="44e29531-562f-4944-a4d8-bcb35ca7857c" providerId="ADAL" clId="{34B24595-B56B-46D9-A7C9-8C9B59E34214}" dt="2024-10-30T08:23:36.572" v="77" actId="478"/>
          <ac:spMkLst>
            <pc:docMk/>
            <pc:sldMk cId="225021185" sldId="256"/>
            <ac:spMk id="12" creationId="{21A28399-98A7-DD45-E705-7FF4B88488AB}"/>
          </ac:spMkLst>
        </pc:spChg>
        <pc:spChg chg="add mod">
          <ac:chgData name="Adeline Gazan" userId="44e29531-562f-4944-a4d8-bcb35ca7857c" providerId="ADAL" clId="{34B24595-B56B-46D9-A7C9-8C9B59E34214}" dt="2024-10-30T08:42:06.497" v="412" actId="1037"/>
          <ac:spMkLst>
            <pc:docMk/>
            <pc:sldMk cId="225021185" sldId="256"/>
            <ac:spMk id="18" creationId="{A15FB6BC-872A-05CD-CC7E-2F1D0F83BA9D}"/>
          </ac:spMkLst>
        </pc:spChg>
        <pc:picChg chg="add del mod">
          <ac:chgData name="Adeline Gazan" userId="44e29531-562f-4944-a4d8-bcb35ca7857c" providerId="ADAL" clId="{34B24595-B56B-46D9-A7C9-8C9B59E34214}" dt="2024-10-30T08:29:39.145" v="129" actId="478"/>
          <ac:picMkLst>
            <pc:docMk/>
            <pc:sldMk cId="225021185" sldId="256"/>
            <ac:picMk id="10" creationId="{421C7136-6ABF-596F-6845-176124B15668}"/>
          </ac:picMkLst>
        </pc:picChg>
        <pc:picChg chg="add mod">
          <ac:chgData name="Adeline Gazan" userId="44e29531-562f-4944-a4d8-bcb35ca7857c" providerId="ADAL" clId="{34B24595-B56B-46D9-A7C9-8C9B59E34214}" dt="2024-10-30T08:38:19.416" v="344" actId="1076"/>
          <ac:picMkLst>
            <pc:docMk/>
            <pc:sldMk cId="225021185" sldId="256"/>
            <ac:picMk id="14" creationId="{400F6507-91DB-1A5C-EF1E-25492C748E7B}"/>
          </ac:picMkLst>
        </pc:picChg>
        <pc:picChg chg="add mod">
          <ac:chgData name="Adeline Gazan" userId="44e29531-562f-4944-a4d8-bcb35ca7857c" providerId="ADAL" clId="{34B24595-B56B-46D9-A7C9-8C9B59E34214}" dt="2024-11-05T15:20:18.827" v="478" actId="1076"/>
          <ac:picMkLst>
            <pc:docMk/>
            <pc:sldMk cId="225021185" sldId="256"/>
            <ac:picMk id="16" creationId="{FEB65EB6-B587-F814-4585-A1E3907B5108}"/>
          </ac:picMkLst>
        </pc:picChg>
        <pc:picChg chg="add mod">
          <ac:chgData name="Adeline Gazan" userId="44e29531-562f-4944-a4d8-bcb35ca7857c" providerId="ADAL" clId="{34B24595-B56B-46D9-A7C9-8C9B59E34214}" dt="2024-10-30T08:38:09.410" v="335" actId="1035"/>
          <ac:picMkLst>
            <pc:docMk/>
            <pc:sldMk cId="225021185" sldId="256"/>
            <ac:picMk id="17" creationId="{F97AC498-3A55-EBD0-E388-7C4D0CD9EA20}"/>
          </ac:picMkLst>
        </pc:picChg>
      </pc:sldChg>
      <pc:sldChg chg="new del">
        <pc:chgData name="Adeline Gazan" userId="44e29531-562f-4944-a4d8-bcb35ca7857c" providerId="ADAL" clId="{34B24595-B56B-46D9-A7C9-8C9B59E34214}" dt="2024-10-30T08:36:52.344" v="248" actId="47"/>
        <pc:sldMkLst>
          <pc:docMk/>
          <pc:sldMk cId="1095319607" sldId="257"/>
        </pc:sldMkLst>
      </pc:sldChg>
      <pc:sldChg chg="addSp delSp modSp add mod modNotesTx">
        <pc:chgData name="Adeline Gazan" userId="44e29531-562f-4944-a4d8-bcb35ca7857c" providerId="ADAL" clId="{34B24595-B56B-46D9-A7C9-8C9B59E34214}" dt="2024-11-05T15:21:38.415" v="523" actId="1035"/>
        <pc:sldMkLst>
          <pc:docMk/>
          <pc:sldMk cId="1030609408" sldId="258"/>
        </pc:sldMkLst>
        <pc:spChg chg="add mod">
          <ac:chgData name="Adeline Gazan" userId="44e29531-562f-4944-a4d8-bcb35ca7857c" providerId="ADAL" clId="{34B24595-B56B-46D9-A7C9-8C9B59E34214}" dt="2024-11-05T15:21:38.415" v="523" actId="1035"/>
          <ac:spMkLst>
            <pc:docMk/>
            <pc:sldMk cId="1030609408" sldId="258"/>
            <ac:spMk id="3" creationId="{D675BEBE-FB4E-B6B6-07AB-C149C767AEF0}"/>
          </ac:spMkLst>
        </pc:spChg>
        <pc:spChg chg="add mod">
          <ac:chgData name="Adeline Gazan" userId="44e29531-562f-4944-a4d8-bcb35ca7857c" providerId="ADAL" clId="{34B24595-B56B-46D9-A7C9-8C9B59E34214}" dt="2024-10-30T08:42:15.238" v="413"/>
          <ac:spMkLst>
            <pc:docMk/>
            <pc:sldMk cId="1030609408" sldId="258"/>
            <ac:spMk id="4" creationId="{F9F5C1AB-D01A-1EF2-10FF-9F1558DCC3C1}"/>
          </ac:spMkLst>
        </pc:spChg>
        <pc:spChg chg="add mod">
          <ac:chgData name="Adeline Gazan" userId="44e29531-562f-4944-a4d8-bcb35ca7857c" providerId="ADAL" clId="{34B24595-B56B-46D9-A7C9-8C9B59E34214}" dt="2024-11-05T15:21:32.475" v="512"/>
          <ac:spMkLst>
            <pc:docMk/>
            <pc:sldMk cId="1030609408" sldId="258"/>
            <ac:spMk id="5" creationId="{67EB5821-440E-DB95-84E9-410EB2E129F5}"/>
          </ac:spMkLst>
        </pc:spChg>
        <pc:spChg chg="add mod">
          <ac:chgData name="Adeline Gazan" userId="44e29531-562f-4944-a4d8-bcb35ca7857c" providerId="ADAL" clId="{34B24595-B56B-46D9-A7C9-8C9B59E34214}" dt="2024-11-05T15:21:32.475" v="512"/>
          <ac:spMkLst>
            <pc:docMk/>
            <pc:sldMk cId="1030609408" sldId="258"/>
            <ac:spMk id="6" creationId="{8CC0A35F-15D6-A95D-C473-986A5EAC7D27}"/>
          </ac:spMkLst>
        </pc:spChg>
        <pc:spChg chg="del">
          <ac:chgData name="Adeline Gazan" userId="44e29531-562f-4944-a4d8-bcb35ca7857c" providerId="ADAL" clId="{34B24595-B56B-46D9-A7C9-8C9B59E34214}" dt="2024-10-30T08:38:36.746" v="347" actId="478"/>
          <ac:spMkLst>
            <pc:docMk/>
            <pc:sldMk cId="1030609408" sldId="258"/>
            <ac:spMk id="7" creationId="{F6DF3147-F426-A606-5C88-82A46A20B8C4}"/>
          </ac:spMkLst>
        </pc:spChg>
        <pc:spChg chg="mod">
          <ac:chgData name="Adeline Gazan" userId="44e29531-562f-4944-a4d8-bcb35ca7857c" providerId="ADAL" clId="{34B24595-B56B-46D9-A7C9-8C9B59E34214}" dt="2024-10-30T08:38:50.661" v="382" actId="6549"/>
          <ac:spMkLst>
            <pc:docMk/>
            <pc:sldMk cId="1030609408" sldId="258"/>
            <ac:spMk id="8" creationId="{500961B3-8BE2-C97A-DA2B-FDB9622CC19E}"/>
          </ac:spMkLst>
        </pc:spChg>
        <pc:picChg chg="add mod">
          <ac:chgData name="Adeline Gazan" userId="44e29531-562f-4944-a4d8-bcb35ca7857c" providerId="ADAL" clId="{34B24595-B56B-46D9-A7C9-8C9B59E34214}" dt="2024-11-05T15:21:32.475" v="512"/>
          <ac:picMkLst>
            <pc:docMk/>
            <pc:sldMk cId="1030609408" sldId="258"/>
            <ac:picMk id="2" creationId="{3A1C68E5-5617-BF4F-8EC3-316E1F855DC2}"/>
          </ac:picMkLst>
        </pc:picChg>
        <pc:picChg chg="del">
          <ac:chgData name="Adeline Gazan" userId="44e29531-562f-4944-a4d8-bcb35ca7857c" providerId="ADAL" clId="{34B24595-B56B-46D9-A7C9-8C9B59E34214}" dt="2024-11-05T15:21:31.438" v="511" actId="478"/>
          <ac:picMkLst>
            <pc:docMk/>
            <pc:sldMk cId="1030609408" sldId="258"/>
            <ac:picMk id="16" creationId="{687BF1CE-1BBF-5A51-4555-6A0AB7F9BBD4}"/>
          </ac:picMkLst>
        </pc:picChg>
      </pc:sldChg>
      <pc:sldChg chg="addSp delSp modSp new mod modNotesTx">
        <pc:chgData name="Adeline Gazan" userId="44e29531-562f-4944-a4d8-bcb35ca7857c" providerId="ADAL" clId="{34B24595-B56B-46D9-A7C9-8C9B59E34214}" dt="2024-10-30T08:44:15.827" v="443" actId="20577"/>
        <pc:sldMkLst>
          <pc:docMk/>
          <pc:sldMk cId="3057752063" sldId="259"/>
        </pc:sldMkLst>
        <pc:spChg chg="del">
          <ac:chgData name="Adeline Gazan" userId="44e29531-562f-4944-a4d8-bcb35ca7857c" providerId="ADAL" clId="{34B24595-B56B-46D9-A7C9-8C9B59E34214}" dt="2024-10-30T08:43:10.638" v="416" actId="478"/>
          <ac:spMkLst>
            <pc:docMk/>
            <pc:sldMk cId="3057752063" sldId="259"/>
            <ac:spMk id="2" creationId="{8B3EA0BE-9A37-8995-4A8C-64AC72D42BBC}"/>
          </ac:spMkLst>
        </pc:spChg>
        <pc:spChg chg="del">
          <ac:chgData name="Adeline Gazan" userId="44e29531-562f-4944-a4d8-bcb35ca7857c" providerId="ADAL" clId="{34B24595-B56B-46D9-A7C9-8C9B59E34214}" dt="2024-10-30T08:43:08.182" v="415" actId="478"/>
          <ac:spMkLst>
            <pc:docMk/>
            <pc:sldMk cId="3057752063" sldId="259"/>
            <ac:spMk id="3" creationId="{9DBBDD39-D8BB-613D-8A07-D297CF41D15F}"/>
          </ac:spMkLst>
        </pc:spChg>
        <pc:spChg chg="add mod">
          <ac:chgData name="Adeline Gazan" userId="44e29531-562f-4944-a4d8-bcb35ca7857c" providerId="ADAL" clId="{34B24595-B56B-46D9-A7C9-8C9B59E34214}" dt="2024-10-30T08:43:53.638" v="421" actId="207"/>
          <ac:spMkLst>
            <pc:docMk/>
            <pc:sldMk cId="3057752063" sldId="259"/>
            <ac:spMk id="5" creationId="{4D7EA422-D366-2AE2-8F2D-DABF0B126001}"/>
          </ac:spMkLst>
        </pc:spChg>
      </pc:sldChg>
      <pc:sldChg chg="addSp delSp modSp new mod">
        <pc:chgData name="Adeline Gazan" userId="44e29531-562f-4944-a4d8-bcb35ca7857c" providerId="ADAL" clId="{34B24595-B56B-46D9-A7C9-8C9B59E34214}" dt="2024-11-14T08:54:51.863" v="984" actId="20577"/>
        <pc:sldMkLst>
          <pc:docMk/>
          <pc:sldMk cId="4099570669" sldId="260"/>
        </pc:sldMkLst>
        <pc:spChg chg="del">
          <ac:chgData name="Adeline Gazan" userId="44e29531-562f-4944-a4d8-bcb35ca7857c" providerId="ADAL" clId="{34B24595-B56B-46D9-A7C9-8C9B59E34214}" dt="2024-11-05T15:21:48.623" v="525" actId="478"/>
          <ac:spMkLst>
            <pc:docMk/>
            <pc:sldMk cId="4099570669" sldId="260"/>
            <ac:spMk id="2" creationId="{12879A55-430D-EC23-0BEF-480FFE516DA6}"/>
          </ac:spMkLst>
        </pc:spChg>
        <pc:spChg chg="del">
          <ac:chgData name="Adeline Gazan" userId="44e29531-562f-4944-a4d8-bcb35ca7857c" providerId="ADAL" clId="{34B24595-B56B-46D9-A7C9-8C9B59E34214}" dt="2024-11-05T15:21:49.995" v="526" actId="478"/>
          <ac:spMkLst>
            <pc:docMk/>
            <pc:sldMk cId="4099570669" sldId="260"/>
            <ac:spMk id="3" creationId="{A6E3E0EB-4A92-D541-2749-C06786AC8635}"/>
          </ac:spMkLst>
        </pc:spChg>
        <pc:spChg chg="add del mod">
          <ac:chgData name="Adeline Gazan" userId="44e29531-562f-4944-a4d8-bcb35ca7857c" providerId="ADAL" clId="{34B24595-B56B-46D9-A7C9-8C9B59E34214}" dt="2024-11-05T15:22:02.652" v="528" actId="478"/>
          <ac:spMkLst>
            <pc:docMk/>
            <pc:sldMk cId="4099570669" sldId="260"/>
            <ac:spMk id="4" creationId="{E25F5F3D-482C-2FD1-1801-48CA136A7709}"/>
          </ac:spMkLst>
        </pc:spChg>
        <pc:spChg chg="add mod">
          <ac:chgData name="Adeline Gazan" userId="44e29531-562f-4944-a4d8-bcb35ca7857c" providerId="ADAL" clId="{34B24595-B56B-46D9-A7C9-8C9B59E34214}" dt="2024-11-14T08:54:51.863" v="984" actId="20577"/>
          <ac:spMkLst>
            <pc:docMk/>
            <pc:sldMk cId="4099570669" sldId="260"/>
            <ac:spMk id="5" creationId="{72F5071C-F50B-C715-22CA-A33224C43EDD}"/>
          </ac:spMkLst>
        </pc:spChg>
        <pc:spChg chg="add mod">
          <ac:chgData name="Adeline Gazan" userId="44e29531-562f-4944-a4d8-bcb35ca7857c" providerId="ADAL" clId="{34B24595-B56B-46D9-A7C9-8C9B59E34214}" dt="2024-11-05T15:24:36.283" v="955"/>
          <ac:spMkLst>
            <pc:docMk/>
            <pc:sldMk cId="4099570669" sldId="260"/>
            <ac:spMk id="7" creationId="{C86411AD-F4AE-6DAF-D094-08F050CF1736}"/>
          </ac:spMkLst>
        </pc:spChg>
        <pc:picChg chg="add mod">
          <ac:chgData name="Adeline Gazan" userId="44e29531-562f-4944-a4d8-bcb35ca7857c" providerId="ADAL" clId="{34B24595-B56B-46D9-A7C9-8C9B59E34214}" dt="2024-11-05T15:24:36.283" v="955"/>
          <ac:picMkLst>
            <pc:docMk/>
            <pc:sldMk cId="4099570669" sldId="260"/>
            <ac:picMk id="6" creationId="{08A651F3-8135-E453-EDE9-3BD7369B305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B71CF-EBC3-4CF6-ACD7-7104A7FD7880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4A060E-0FE5-4939-B0ED-BB50F6E53B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5282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Procédure à afficher en magasin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4A060E-0FE5-4939-B0ED-BB50F6E53BF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5264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Template d’étiquette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4A060E-0FE5-4939-B0ED-BB50F6E53BF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913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770B44-8902-F3F2-E757-1EB3FDB36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7FC9F3A-25D3-0B02-FAA5-8AA082CB05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65823E-9B6F-F935-4B2A-521206D79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E1B3-F493-4A9B-85ED-6374A9B5629E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BC9BAF-C6E9-5145-2EFD-746F3BB8F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6BC33D-6CEF-136A-3F63-7F4895712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74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63CA9B-FC3B-658C-4052-ED9877A9A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D373791-C955-1C1E-D5F2-46D4C32157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3E1C03-3506-44A5-E121-606519FC7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E1B3-F493-4A9B-85ED-6374A9B5629E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46F898-D748-47B8-2F77-1D605ED59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74C53E-B823-0B6B-E22C-C3AF51C7C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145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A245E49-8227-49CC-AEF7-8E4BFC2091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B08F548-859D-189B-7087-193D189C7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7287BE-1FCA-3B96-51E8-2A5BF4694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E1B3-F493-4A9B-85ED-6374A9B5629E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5E6499-B7D6-249E-443B-160AC3D48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DF8184-4F4D-9B56-C1BB-4AE637263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7766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67839A-DB28-B4EE-DB23-848F69AD9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08B077-7A9E-FCCE-DB47-4C8571A21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6E843D-4E6A-5C62-2860-647C3479C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E1B3-F493-4A9B-85ED-6374A9B5629E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A2342F-46B0-6A5B-AC4D-12859E0FF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5D4CFC-186E-C650-5016-921E81821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1854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6D6014-5DE2-9C82-FB6C-A4427DDE4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ABC0E3C-D2A6-6AC7-B649-1EADD8AF9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83ABC2-FFEF-379D-502C-B8A96F7F7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E1B3-F493-4A9B-85ED-6374A9B5629E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5790A6-16E2-B2C7-B547-95F3E97D7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44BAE2-5B5F-7DA0-415E-79A0E6C8D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15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259FA4-B43E-F7C4-DC58-925129CC3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702A05-95D8-D102-8E63-6FD3237950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782B8EF-704B-5068-ED34-A50EA467C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E322D6-69BA-189D-5B15-D89851232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E1B3-F493-4A9B-85ED-6374A9B5629E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7C7E8E8-717C-C4A6-4DA6-9F0E5EF21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333B523-05BE-4793-3033-04E6409B2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4651AF-D5D6-7EEE-2394-3086AB461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7258A6-969E-DE62-8EEC-6DD79D714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C647562-DF6E-C6DA-F5FC-0FB0007C0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E6E8DE-8F56-C5D7-37A3-994AB78AFA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EE69D8C-F92C-3E0F-BCF1-425A42A485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131E500-EE82-EF24-8774-2B98771FA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E1B3-F493-4A9B-85ED-6374A9B5629E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2D56F92-0A6E-5BBE-0199-D421987CB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A08EFE-95F6-C991-A7A7-CFDDCA055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6633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E1B76C-A802-49B0-8729-CA5251671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1DDFA1-900D-1959-7DD3-414A03DD4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E1B3-F493-4A9B-85ED-6374A9B5629E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34E4D68-83F5-40EB-9814-5F6CC02F8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3E33A14-5465-4ABF-DD98-2B92095E2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29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710946A-DD4C-5E0A-2903-12B8A08F4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E1B3-F493-4A9B-85ED-6374A9B5629E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3193435-39BE-48BF-104E-3EB3D02E0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5BE81AB-8ABD-8E47-4381-F4FA71EF3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6576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797F1D-A751-259F-9A85-CC5D65FF3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1DC557-71BF-0D8C-854D-68C983C87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0BAF35C-DA37-1995-92BB-CC306414C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380D5CD-7FED-F575-0115-83973C606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E1B3-F493-4A9B-85ED-6374A9B5629E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D426244-50C9-BEDD-B76E-C0CCAB1B4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D70115-D54B-3249-278D-F260BA697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2273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9C6D18-6A8F-8B3C-899F-62061CEEC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57CA254-BE1A-03F3-E4BD-C73B121FF0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2B311C9-A185-880C-0DAC-F00A2B57C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8447A53-26BC-213A-F500-BB349AC32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E1B3-F493-4A9B-85ED-6374A9B5629E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25724B-8867-E40A-1F35-C9744D235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8C2FD2E-6521-0786-CDB6-1A87044B3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897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49316EB-175F-67EC-ACF7-17EB50873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680D151-CE96-3F67-096C-5F2B82270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FD552B-67A2-1BE8-B051-FB1FCEC146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CE1B3-F493-4A9B-85ED-6374A9B5629E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1EDC0D-DE3B-5B4E-6427-D0B383C780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76A2D1-3439-0E89-D9E8-1881EC7F91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611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2F5071C-F50B-C715-22CA-A33224C43EDD}"/>
              </a:ext>
            </a:extLst>
          </p:cNvPr>
          <p:cNvSpPr txBox="1"/>
          <p:nvPr/>
        </p:nvSpPr>
        <p:spPr>
          <a:xfrm>
            <a:off x="334296" y="751344"/>
            <a:ext cx="111006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/>
              <a:t>Vous trouverez dans ce </a:t>
            </a:r>
            <a:r>
              <a:rPr lang="fr-FR" sz="2800" i="1" dirty="0" err="1"/>
              <a:t>powerpoint</a:t>
            </a:r>
            <a:r>
              <a:rPr lang="fr-FR" sz="2800" i="1" dirty="0"/>
              <a:t> :</a:t>
            </a:r>
          </a:p>
          <a:p>
            <a:endParaRPr lang="fr-FR" sz="2800" i="1" dirty="0"/>
          </a:p>
          <a:p>
            <a:pPr marL="457200" indent="-457200" algn="just">
              <a:buFontTx/>
              <a:buChar char="-"/>
            </a:pPr>
            <a:r>
              <a:rPr lang="fr-FR" sz="2800" i="1" dirty="0"/>
              <a:t>1 résumé de la procédure de congélation à destination du magasin. Celui-ci peut être imprimé </a:t>
            </a:r>
            <a:r>
              <a:rPr lang="fr-FR" sz="2800" i="1"/>
              <a:t>et collé </a:t>
            </a:r>
            <a:r>
              <a:rPr lang="fr-FR" sz="2800" i="1" dirty="0"/>
              <a:t>à proximité du congélateur</a:t>
            </a:r>
          </a:p>
          <a:p>
            <a:pPr marL="457200" indent="-457200" algn="just">
              <a:buFontTx/>
              <a:buChar char="-"/>
            </a:pPr>
            <a:endParaRPr lang="fr-FR" sz="2800" i="1" dirty="0"/>
          </a:p>
          <a:p>
            <a:pPr marL="457200" indent="-457200" algn="just">
              <a:buFontTx/>
              <a:buChar char="-"/>
            </a:pPr>
            <a:r>
              <a:rPr lang="fr-FR" sz="2800" i="1" dirty="0"/>
              <a:t>1 résumé de la procédure d’enlèvement de produits congelés à destination des associations </a:t>
            </a:r>
          </a:p>
          <a:p>
            <a:pPr marL="457200" indent="-457200" algn="just">
              <a:buFontTx/>
              <a:buChar char="-"/>
            </a:pPr>
            <a:endParaRPr lang="fr-FR" sz="2800" i="1" dirty="0"/>
          </a:p>
          <a:p>
            <a:pPr marL="457200" indent="-457200" algn="just">
              <a:buFontTx/>
              <a:buChar char="-"/>
            </a:pPr>
            <a:r>
              <a:rPr lang="fr-FR" sz="2800" i="1" dirty="0"/>
              <a:t>1 exemple d’étiquette qui doit être apposé sur chaque lot congelé </a:t>
            </a:r>
          </a:p>
        </p:txBody>
      </p:sp>
      <p:pic>
        <p:nvPicPr>
          <p:cNvPr id="6" name="Image 5" descr="Une image contenant Police, texte, capture d’écran, Graphique&#10;&#10;Description générée automatiquement">
            <a:extLst>
              <a:ext uri="{FF2B5EF4-FFF2-40B4-BE49-F238E27FC236}">
                <a16:creationId xmlns:a16="http://schemas.microsoft.com/office/drawing/2014/main" id="{08A651F3-8135-E453-EDE9-3BD7369B30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491" y="5732330"/>
            <a:ext cx="1820632" cy="907408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C86411AD-F4AE-6DAF-D094-08F050CF1736}"/>
              </a:ext>
            </a:extLst>
          </p:cNvPr>
          <p:cNvSpPr txBox="1"/>
          <p:nvPr/>
        </p:nvSpPr>
        <p:spPr>
          <a:xfrm>
            <a:off x="10303491" y="6391711"/>
            <a:ext cx="20746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/>
              <a:t>info@loco.brussels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4099570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99D5C6C5-44F6-E1D7-83EF-162CDCCA0785}"/>
              </a:ext>
            </a:extLst>
          </p:cNvPr>
          <p:cNvSpPr txBox="1"/>
          <p:nvPr/>
        </p:nvSpPr>
        <p:spPr>
          <a:xfrm>
            <a:off x="1016024" y="1879749"/>
            <a:ext cx="1014358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3600" dirty="0"/>
              <a:t>• Congeler le jour de la DLC </a:t>
            </a:r>
          </a:p>
          <a:p>
            <a:pPr algn="just"/>
            <a:r>
              <a:rPr lang="fr-FR" sz="3600" dirty="0"/>
              <a:t>• Congeler par lot de DLC </a:t>
            </a:r>
            <a:r>
              <a:rPr lang="fr-FR" sz="3600" u="sng" dirty="0"/>
              <a:t>identiques </a:t>
            </a:r>
          </a:p>
          <a:p>
            <a:pPr algn="just"/>
            <a:r>
              <a:rPr lang="fr-FR" sz="3600" dirty="0"/>
              <a:t>• Sceller le lot : caisse + film plastique </a:t>
            </a:r>
          </a:p>
          <a:p>
            <a:pPr algn="just"/>
            <a:r>
              <a:rPr lang="fr-FR" sz="3600" dirty="0"/>
              <a:t>• Ajouter étiquette + date congélation </a:t>
            </a:r>
            <a:r>
              <a:rPr lang="fr-FR" sz="3600" b="0" i="0" dirty="0">
                <a:effectLst/>
              </a:rPr>
              <a:t>&amp; date « à enlever à partir du » (= date congélation +3 jours)</a:t>
            </a:r>
            <a:endParaRPr lang="fr-FR" sz="3600" dirty="0"/>
          </a:p>
          <a:p>
            <a:pPr algn="just"/>
            <a:r>
              <a:rPr lang="fr-FR" sz="3600" dirty="0"/>
              <a:t>•</a:t>
            </a:r>
            <a:r>
              <a:rPr kumimoji="0" lang="fr-FR" altLang="fr-F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Produits OK : poisson, viande, beurre, fromage à pâte dure ayant une DLC ), plats préparés</a:t>
            </a:r>
            <a:endParaRPr kumimoji="0" lang="fr-FR" altLang="fr-FR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just"/>
            <a:endParaRPr lang="fr-FR" sz="36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823E5D0-843E-5931-2BB5-D8EBED129583}"/>
              </a:ext>
            </a:extLst>
          </p:cNvPr>
          <p:cNvSpPr txBox="1"/>
          <p:nvPr/>
        </p:nvSpPr>
        <p:spPr>
          <a:xfrm>
            <a:off x="2302710" y="413529"/>
            <a:ext cx="75702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rgbClr val="FF9933"/>
                </a:solidFill>
              </a:rPr>
              <a:t>PROCÉDURE DE CONGÉLATION EN MAGASIN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400F6507-91DB-1A5C-EF1E-25492C748E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2924" y="472771"/>
            <a:ext cx="861135" cy="670618"/>
          </a:xfrm>
          <a:prstGeom prst="rect">
            <a:avLst/>
          </a:prstGeom>
        </p:spPr>
      </p:pic>
      <p:pic>
        <p:nvPicPr>
          <p:cNvPr id="16" name="Image 15" descr="Une image contenant Police, texte, capture d’écran, Graphique&#10;&#10;Description générée automatiquement">
            <a:extLst>
              <a:ext uri="{FF2B5EF4-FFF2-40B4-BE49-F238E27FC236}">
                <a16:creationId xmlns:a16="http://schemas.microsoft.com/office/drawing/2014/main" id="{FEB65EB6-B587-F814-4585-A1E3907B51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491" y="5732330"/>
            <a:ext cx="1820632" cy="907408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F97AC498-3A55-EBD0-E388-7C4D0CD9E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841" y="472771"/>
            <a:ext cx="861135" cy="67061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A15FB6BC-872A-05CD-CC7E-2F1D0F83BA9D}"/>
              </a:ext>
            </a:extLst>
          </p:cNvPr>
          <p:cNvSpPr/>
          <p:nvPr/>
        </p:nvSpPr>
        <p:spPr>
          <a:xfrm>
            <a:off x="137653" y="137652"/>
            <a:ext cx="11897032" cy="659744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EB359D2-CA14-95C5-A9E7-65BFB51B88F6}"/>
              </a:ext>
            </a:extLst>
          </p:cNvPr>
          <p:cNvSpPr txBox="1"/>
          <p:nvPr/>
        </p:nvSpPr>
        <p:spPr>
          <a:xfrm>
            <a:off x="10303491" y="6391711"/>
            <a:ext cx="20746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/>
              <a:t>info@loco.brussels</a:t>
            </a:r>
            <a:endParaRPr lang="fr-FR" sz="12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31876A8-F608-868C-50ED-C952F88D2E0A}"/>
              </a:ext>
            </a:extLst>
          </p:cNvPr>
          <p:cNvSpPr txBox="1"/>
          <p:nvPr/>
        </p:nvSpPr>
        <p:spPr>
          <a:xfrm>
            <a:off x="462116" y="6132925"/>
            <a:ext cx="10028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2502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34195C-78AF-4844-333B-E8514702BA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500961B3-8BE2-C97A-DA2B-FDB9622CC19E}"/>
              </a:ext>
            </a:extLst>
          </p:cNvPr>
          <p:cNvSpPr txBox="1"/>
          <p:nvPr/>
        </p:nvSpPr>
        <p:spPr>
          <a:xfrm>
            <a:off x="2302710" y="610173"/>
            <a:ext cx="75702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rgbClr val="FF9933"/>
                </a:solidFill>
              </a:rPr>
              <a:t>PROCÉDURE DE RETRAIT PAR ASSOCIATION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051C9603-75AF-B4E5-D2BC-1AD2479842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4973" y="659584"/>
            <a:ext cx="861135" cy="670618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3B09C6C-B4AB-AFB4-90BF-BD3F40F6C9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4841" y="659584"/>
            <a:ext cx="861135" cy="670618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D675BEBE-FB4E-B6B6-07AB-C149C767AEF0}"/>
              </a:ext>
            </a:extLst>
          </p:cNvPr>
          <p:cNvSpPr txBox="1"/>
          <p:nvPr/>
        </p:nvSpPr>
        <p:spPr>
          <a:xfrm>
            <a:off x="521110" y="2183892"/>
            <a:ext cx="1167089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3600" b="0" i="0" dirty="0">
                <a:solidFill>
                  <a:srgbClr val="242424"/>
                </a:solidFill>
                <a:effectLst/>
                <a:latin typeface="inherit"/>
              </a:rPr>
              <a:t>• </a:t>
            </a:r>
            <a:r>
              <a:rPr lang="fr-FR" sz="3600" b="0" i="0" dirty="0">
                <a:effectLst/>
                <a:latin typeface="inherit"/>
              </a:rPr>
              <a:t>Retrait de produits : </a:t>
            </a:r>
            <a:r>
              <a:rPr lang="fr-FR" sz="3600" b="1" i="0" dirty="0">
                <a:effectLst/>
                <a:latin typeface="inherit"/>
              </a:rPr>
              <a:t>DATE CONGÉLATION + 3 JOURS</a:t>
            </a:r>
            <a:endParaRPr lang="fr-FR" sz="3600" b="0" i="0" dirty="0">
              <a:effectLst/>
              <a:latin typeface="Aptos" panose="020B0004020202020204" pitchFamily="34" charset="0"/>
            </a:endParaRPr>
          </a:p>
          <a:p>
            <a:pPr algn="l"/>
            <a:r>
              <a:rPr lang="fr-FR" sz="3600" b="0" i="0" dirty="0">
                <a:effectLst/>
                <a:latin typeface="inherit"/>
              </a:rPr>
              <a:t>• Garder les lots scellés jusqu’à leur distribution</a:t>
            </a:r>
            <a:endParaRPr lang="fr-FR" sz="3600" b="0" i="0" dirty="0">
              <a:effectLst/>
              <a:latin typeface="Aptos" panose="020B0004020202020204" pitchFamily="34" charset="0"/>
            </a:endParaRPr>
          </a:p>
          <a:p>
            <a:pPr algn="l"/>
            <a:r>
              <a:rPr lang="fr-FR" sz="3600" b="0" i="0" dirty="0">
                <a:effectLst/>
                <a:latin typeface="inherit"/>
              </a:rPr>
              <a:t>• Informations à indiquer sur </a:t>
            </a:r>
            <a:r>
              <a:rPr lang="fr-FR" sz="3600" b="0" i="0" u="sng" dirty="0">
                <a:effectLst/>
                <a:latin typeface="inherit"/>
              </a:rPr>
              <a:t>chaque article</a:t>
            </a:r>
            <a:r>
              <a:rPr lang="fr-FR" sz="3600" b="0" i="0" dirty="0">
                <a:effectLst/>
                <a:latin typeface="inherit"/>
              </a:rPr>
              <a:t> lors de leur distribution : </a:t>
            </a:r>
            <a:endParaRPr lang="fr-FR" sz="3600" b="0" i="0" dirty="0">
              <a:effectLst/>
              <a:latin typeface="Aptos" panose="020B0004020202020204" pitchFamily="34" charset="0"/>
            </a:endParaRP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fr-FR" sz="3600" b="0" i="0" dirty="0">
                <a:effectLst/>
                <a:latin typeface="inherit"/>
              </a:rPr>
              <a:t>Date de congélation</a:t>
            </a: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fr-FR" sz="3600" b="0" i="0" dirty="0">
                <a:effectLst/>
                <a:latin typeface="inherit"/>
              </a:rPr>
              <a:t>« A consommer immédiatement après décongélation »</a:t>
            </a:r>
            <a:endParaRPr lang="fr-FR" sz="3600" dirty="0">
              <a:latin typeface="Aptos" panose="020B0004020202020204" pitchFamily="34" charset="0"/>
            </a:endParaRP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fr-FR" sz="3600" b="0" i="0" dirty="0">
                <a:effectLst/>
                <a:latin typeface="inherit"/>
              </a:rPr>
              <a:t>« NE PAS RECONGELER »</a:t>
            </a:r>
            <a:endParaRPr lang="fr-FR" sz="3600" b="0" i="0" dirty="0">
              <a:effectLst/>
              <a:latin typeface="Aptos" panose="020B00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F5C1AB-D01A-1EF2-10FF-9F1558DCC3C1}"/>
              </a:ext>
            </a:extLst>
          </p:cNvPr>
          <p:cNvSpPr/>
          <p:nvPr/>
        </p:nvSpPr>
        <p:spPr>
          <a:xfrm>
            <a:off x="137653" y="137652"/>
            <a:ext cx="11897032" cy="659744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Une image contenant Police, texte, capture d’écran, Graphique&#10;&#10;Description générée automatiquement">
            <a:extLst>
              <a:ext uri="{FF2B5EF4-FFF2-40B4-BE49-F238E27FC236}">
                <a16:creationId xmlns:a16="http://schemas.microsoft.com/office/drawing/2014/main" id="{3A1C68E5-5617-BF4F-8EC3-316E1F855D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491" y="5732330"/>
            <a:ext cx="1820632" cy="9074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67EB5821-440E-DB95-84E9-410EB2E129F5}"/>
              </a:ext>
            </a:extLst>
          </p:cNvPr>
          <p:cNvSpPr txBox="1"/>
          <p:nvPr/>
        </p:nvSpPr>
        <p:spPr>
          <a:xfrm>
            <a:off x="10303491" y="6391711"/>
            <a:ext cx="20746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/>
              <a:t>info@loco.brussels</a:t>
            </a:r>
            <a:endParaRPr lang="fr-FR" sz="12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CC0A35F-15D6-A95D-C473-986A5EAC7D27}"/>
              </a:ext>
            </a:extLst>
          </p:cNvPr>
          <p:cNvSpPr txBox="1"/>
          <p:nvPr/>
        </p:nvSpPr>
        <p:spPr>
          <a:xfrm>
            <a:off x="462116" y="6132925"/>
            <a:ext cx="10028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030609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4D7EA422-D366-2AE2-8F2D-DABF0B126001}"/>
              </a:ext>
            </a:extLst>
          </p:cNvPr>
          <p:cNvSpPr txBox="1"/>
          <p:nvPr/>
        </p:nvSpPr>
        <p:spPr>
          <a:xfrm>
            <a:off x="3048000" y="2692794"/>
            <a:ext cx="6096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fr-FR" sz="1800" b="0" i="0" dirty="0">
                <a:effectLst/>
                <a:latin typeface="inherit"/>
              </a:rPr>
              <a:t>CONGELÉ LE</a:t>
            </a:r>
            <a:endParaRPr lang="fr-FR" sz="2000" b="0" i="0" dirty="0">
              <a:effectLst/>
              <a:latin typeface="Aptos" panose="020B0004020202020204" pitchFamily="34" charset="0"/>
            </a:endParaRPr>
          </a:p>
          <a:p>
            <a:pPr algn="l"/>
            <a:r>
              <a:rPr lang="fr-FR" sz="1800" b="0" i="0" dirty="0">
                <a:effectLst/>
                <a:latin typeface="inherit"/>
              </a:rPr>
              <a:t>………………………………………………………</a:t>
            </a:r>
            <a:endParaRPr lang="fr-FR" sz="2000" b="0" i="0" dirty="0">
              <a:effectLst/>
              <a:latin typeface="Aptos" panose="020B0004020202020204" pitchFamily="34" charset="0"/>
            </a:endParaRPr>
          </a:p>
          <a:p>
            <a:pPr algn="l"/>
            <a:r>
              <a:rPr lang="fr-FR" sz="1800" b="0" i="0" dirty="0">
                <a:effectLst/>
                <a:latin typeface="inherit"/>
              </a:rPr>
              <a:t>A ENLEVER A PARTIR DU</a:t>
            </a:r>
            <a:endParaRPr lang="fr-FR" sz="2000" b="0" i="0" dirty="0">
              <a:effectLst/>
              <a:latin typeface="Aptos" panose="020B0004020202020204" pitchFamily="34" charset="0"/>
            </a:endParaRPr>
          </a:p>
          <a:p>
            <a:pPr algn="l"/>
            <a:r>
              <a:rPr lang="fr-FR" sz="1800" b="0" i="0" dirty="0">
                <a:effectLst/>
                <a:latin typeface="inherit"/>
              </a:rPr>
              <a:t>……………………………………………………..</a:t>
            </a:r>
            <a:endParaRPr lang="fr-FR" sz="2000" b="0" i="0" dirty="0">
              <a:effectLst/>
              <a:latin typeface="Aptos" panose="020B0004020202020204" pitchFamily="34" charset="0"/>
            </a:endParaRPr>
          </a:p>
          <a:p>
            <a:pPr algn="l"/>
            <a:r>
              <a:rPr lang="fr-FR" sz="1800" b="0" i="0" dirty="0">
                <a:effectLst/>
                <a:latin typeface="inherit"/>
              </a:rPr>
              <a:t>A consommer immédiatement après décongélation</a:t>
            </a:r>
            <a:endParaRPr lang="fr-FR" sz="2000" b="0" i="0" dirty="0">
              <a:effectLst/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7520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cac585-7f97-4438-8724-1a9b1d5aa51c" xsi:nil="true"/>
    <lcf76f155ced4ddcb4097134ff3c332f xmlns="5481d241-74b1-4da7-8cf9-0f3cd7c4e2e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159277AF088D40B268A0612CBBDF95" ma:contentTypeVersion="13" ma:contentTypeDescription="Crée un document." ma:contentTypeScope="" ma:versionID="7e1dbf7798bcf71c9c0b8b9699b0de35">
  <xsd:schema xmlns:xsd="http://www.w3.org/2001/XMLSchema" xmlns:xs="http://www.w3.org/2001/XMLSchema" xmlns:p="http://schemas.microsoft.com/office/2006/metadata/properties" xmlns:ns2="5481d241-74b1-4da7-8cf9-0f3cd7c4e2ef" xmlns:ns3="9ccac585-7f97-4438-8724-1a9b1d5aa51c" targetNamespace="http://schemas.microsoft.com/office/2006/metadata/properties" ma:root="true" ma:fieldsID="413a21b143f0b5b984c1e84e81b7bc73" ns2:_="" ns3:_="">
    <xsd:import namespace="5481d241-74b1-4da7-8cf9-0f3cd7c4e2ef"/>
    <xsd:import namespace="9ccac585-7f97-4438-8724-1a9b1d5aa5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81d241-74b1-4da7-8cf9-0f3cd7c4e2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39047a27-732d-4d24-a35c-b08f8c5161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cac585-7f97-4438-8724-1a9b1d5aa51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71bc417-62ce-480a-80cb-5d6e61161bd2}" ma:internalName="TaxCatchAll" ma:showField="CatchAllData" ma:web="9ccac585-7f97-4438-8724-1a9b1d5aa5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704497-E3C2-4E09-9DF5-B55ADFF93D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D73042-9AD0-46B4-B7B0-149E513B3C74}">
  <ds:schemaRefs>
    <ds:schemaRef ds:uri="http://schemas.microsoft.com/office/2006/metadata/properties"/>
    <ds:schemaRef ds:uri="http://schemas.microsoft.com/office/infopath/2007/PartnerControls"/>
    <ds:schemaRef ds:uri="9ccac585-7f97-4438-8724-1a9b1d5aa51c"/>
    <ds:schemaRef ds:uri="5481d241-74b1-4da7-8cf9-0f3cd7c4e2ef"/>
  </ds:schemaRefs>
</ds:datastoreItem>
</file>

<file path=customXml/itemProps3.xml><?xml version="1.0" encoding="utf-8"?>
<ds:datastoreItem xmlns:ds="http://schemas.openxmlformats.org/officeDocument/2006/customXml" ds:itemID="{99CDF5BB-0124-4FEC-A320-712342BC45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81d241-74b1-4da7-8cf9-0f3cd7c4e2ef"/>
    <ds:schemaRef ds:uri="9ccac585-7f97-4438-8724-1a9b1d5aa5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Office PowerPoint</Application>
  <PresentationFormat>Grand écran</PresentationFormat>
  <Paragraphs>34</Paragraphs>
  <Slides>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Courier New</vt:lpstr>
      <vt:lpstr>inherit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Adeline Gazan</dc:creator>
  <cp:lastModifiedBy>Adeline Gazan</cp:lastModifiedBy>
  <cp:revision>1</cp:revision>
  <dcterms:created xsi:type="dcterms:W3CDTF">2024-10-30T08:18:12Z</dcterms:created>
  <dcterms:modified xsi:type="dcterms:W3CDTF">2024-11-14T08:54:59Z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0x010100DB159277AF088D40B268A0612CBBDF95</vt:lpwstr>
  </property>
  <property fmtid="{D5CDD505-2E9C-101B-9397-08002B2CF9AE}" pid="3" name="MediaServiceImageTags">
    <vt:lpwstr/>
  </property>
</Properties>
</file>