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modernComment_100_773B8C90.xml" ContentType="application/vnd.ms-powerpoint.comments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A4A7529-DA51-E13A-0382-6A039D891795}" name="Adeline Gazan" initials="AG" userId="S::adeline@loco.brussels::44e29531-562f-4944-a4d8-bcb35ca7857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93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3" d="100"/>
          <a:sy n="33" d="100"/>
        </p:scale>
        <p:origin x="177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eline Gazan" userId="44e29531-562f-4944-a4d8-bcb35ca7857c" providerId="ADAL" clId="{D703DD11-BC72-4373-B4A8-368111EB14E7}"/>
    <pc:docChg chg="undo redo custSel modSld">
      <pc:chgData name="Adeline Gazan" userId="44e29531-562f-4944-a4d8-bcb35ca7857c" providerId="ADAL" clId="{D703DD11-BC72-4373-B4A8-368111EB14E7}" dt="2025-02-27T09:44:17.189" v="400" actId="6549"/>
      <pc:docMkLst>
        <pc:docMk/>
      </pc:docMkLst>
      <pc:sldChg chg="modSp mod modCm">
        <pc:chgData name="Adeline Gazan" userId="44e29531-562f-4944-a4d8-bcb35ca7857c" providerId="ADAL" clId="{D703DD11-BC72-4373-B4A8-368111EB14E7}" dt="2025-02-27T09:44:17.189" v="400" actId="6549"/>
        <pc:sldMkLst>
          <pc:docMk/>
          <pc:sldMk cId="2000391312" sldId="256"/>
        </pc:sldMkLst>
        <pc:spChg chg="mod">
          <ac:chgData name="Adeline Gazan" userId="44e29531-562f-4944-a4d8-bcb35ca7857c" providerId="ADAL" clId="{D703DD11-BC72-4373-B4A8-368111EB14E7}" dt="2025-02-27T09:44:17.189" v="400" actId="6549"/>
          <ac:spMkLst>
            <pc:docMk/>
            <pc:sldMk cId="2000391312" sldId="256"/>
            <ac:spMk id="5" creationId="{02B17020-7342-25EA-D492-86462A4075BF}"/>
          </ac:spMkLst>
        </pc:spChg>
        <pc:spChg chg="mod">
          <ac:chgData name="Adeline Gazan" userId="44e29531-562f-4944-a4d8-bcb35ca7857c" providerId="ADAL" clId="{D703DD11-BC72-4373-B4A8-368111EB14E7}" dt="2025-02-27T09:32:18.942" v="255" actId="1076"/>
          <ac:spMkLst>
            <pc:docMk/>
            <pc:sldMk cId="2000391312" sldId="256"/>
            <ac:spMk id="6" creationId="{E6D2F22D-BB3E-54EF-EAA1-6C9811B0BEA8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Adeline Gazan" userId="44e29531-562f-4944-a4d8-bcb35ca7857c" providerId="ADAL" clId="{D703DD11-BC72-4373-B4A8-368111EB14E7}" dt="2025-02-27T09:10:29.056" v="21" actId="20577"/>
              <pc2:cmMkLst xmlns:pc2="http://schemas.microsoft.com/office/powerpoint/2019/9/main/command">
                <pc:docMk/>
                <pc:sldMk cId="2000391312" sldId="256"/>
                <pc2:cmMk id="{9BD265F7-CA1A-4604-BAB6-592597D5E5C3}"/>
              </pc2:cmMkLst>
            </pc226:cmChg>
          </p:ext>
        </pc:extLst>
      </pc:sldChg>
    </pc:docChg>
  </pc:docChgLst>
  <pc:docChgLst>
    <pc:chgData name="Adeline Gazan" userId="fc4a2e27adcc2737" providerId="LiveId" clId="{03791B85-2C14-45EA-B2D9-AC45C0E803F1}"/>
    <pc:docChg chg="undo redo custSel addSld modSld modMainMaster">
      <pc:chgData name="Adeline Gazan" userId="fc4a2e27adcc2737" providerId="LiveId" clId="{03791B85-2C14-45EA-B2D9-AC45C0E803F1}" dt="2024-09-24T13:57:50.736" v="564"/>
      <pc:docMkLst>
        <pc:docMk/>
      </pc:docMkLst>
      <pc:sldChg chg="addSp delSp modSp new mod">
        <pc:chgData name="Adeline Gazan" userId="fc4a2e27adcc2737" providerId="LiveId" clId="{03791B85-2C14-45EA-B2D9-AC45C0E803F1}" dt="2024-09-24T13:57:50.736" v="564"/>
        <pc:sldMkLst>
          <pc:docMk/>
          <pc:sldMk cId="2000391312" sldId="256"/>
        </pc:sldMkLst>
      </pc:sldChg>
      <pc:sldMasterChg chg="modSp modSldLayout">
        <pc:chgData name="Adeline Gazan" userId="fc4a2e27adcc2737" providerId="LiveId" clId="{03791B85-2C14-45EA-B2D9-AC45C0E803F1}" dt="2024-09-24T13:28:04.199" v="60"/>
        <pc:sldMasterMkLst>
          <pc:docMk/>
          <pc:sldMasterMk cId="1712831552" sldId="2147483660"/>
        </pc:sldMasterMkLst>
        <pc:sldLayoutChg chg="modSp">
          <pc:chgData name="Adeline Gazan" userId="fc4a2e27adcc2737" providerId="LiveId" clId="{03791B85-2C14-45EA-B2D9-AC45C0E803F1}" dt="2024-09-24T13:28:04.199" v="60"/>
          <pc:sldLayoutMkLst>
            <pc:docMk/>
            <pc:sldMasterMk cId="1712831552" sldId="2147483660"/>
            <pc:sldLayoutMk cId="3330857721" sldId="2147483661"/>
          </pc:sldLayoutMkLst>
        </pc:sldLayoutChg>
        <pc:sldLayoutChg chg="modSp">
          <pc:chgData name="Adeline Gazan" userId="fc4a2e27adcc2737" providerId="LiveId" clId="{03791B85-2C14-45EA-B2D9-AC45C0E803F1}" dt="2024-09-24T13:28:04.199" v="60"/>
          <pc:sldLayoutMkLst>
            <pc:docMk/>
            <pc:sldMasterMk cId="1712831552" sldId="2147483660"/>
            <pc:sldLayoutMk cId="1459916014" sldId="2147483663"/>
          </pc:sldLayoutMkLst>
        </pc:sldLayoutChg>
        <pc:sldLayoutChg chg="modSp">
          <pc:chgData name="Adeline Gazan" userId="fc4a2e27adcc2737" providerId="LiveId" clId="{03791B85-2C14-45EA-B2D9-AC45C0E803F1}" dt="2024-09-24T13:28:04.199" v="60"/>
          <pc:sldLayoutMkLst>
            <pc:docMk/>
            <pc:sldMasterMk cId="1712831552" sldId="2147483660"/>
            <pc:sldLayoutMk cId="2025508544" sldId="2147483664"/>
          </pc:sldLayoutMkLst>
        </pc:sldLayoutChg>
        <pc:sldLayoutChg chg="modSp">
          <pc:chgData name="Adeline Gazan" userId="fc4a2e27adcc2737" providerId="LiveId" clId="{03791B85-2C14-45EA-B2D9-AC45C0E803F1}" dt="2024-09-24T13:28:04.199" v="60"/>
          <pc:sldLayoutMkLst>
            <pc:docMk/>
            <pc:sldMasterMk cId="1712831552" sldId="2147483660"/>
            <pc:sldLayoutMk cId="586482408" sldId="2147483665"/>
          </pc:sldLayoutMkLst>
        </pc:sldLayoutChg>
        <pc:sldLayoutChg chg="modSp">
          <pc:chgData name="Adeline Gazan" userId="fc4a2e27adcc2737" providerId="LiveId" clId="{03791B85-2C14-45EA-B2D9-AC45C0E803F1}" dt="2024-09-24T13:28:04.199" v="60"/>
          <pc:sldLayoutMkLst>
            <pc:docMk/>
            <pc:sldMasterMk cId="1712831552" sldId="2147483660"/>
            <pc:sldLayoutMk cId="4222929144" sldId="2147483668"/>
          </pc:sldLayoutMkLst>
        </pc:sldLayoutChg>
        <pc:sldLayoutChg chg="modSp">
          <pc:chgData name="Adeline Gazan" userId="fc4a2e27adcc2737" providerId="LiveId" clId="{03791B85-2C14-45EA-B2D9-AC45C0E803F1}" dt="2024-09-24T13:28:04.199" v="60"/>
          <pc:sldLayoutMkLst>
            <pc:docMk/>
            <pc:sldMasterMk cId="1712831552" sldId="2147483660"/>
            <pc:sldLayoutMk cId="3272587011" sldId="2147483669"/>
          </pc:sldLayoutMkLst>
        </pc:sldLayoutChg>
        <pc:sldLayoutChg chg="modSp">
          <pc:chgData name="Adeline Gazan" userId="fc4a2e27adcc2737" providerId="LiveId" clId="{03791B85-2C14-45EA-B2D9-AC45C0E803F1}" dt="2024-09-24T13:28:04.199" v="60"/>
          <pc:sldLayoutMkLst>
            <pc:docMk/>
            <pc:sldMasterMk cId="1712831552" sldId="2147483660"/>
            <pc:sldLayoutMk cId="2540941952" sldId="2147483671"/>
          </pc:sldLayoutMkLst>
        </pc:sldLayoutChg>
      </pc:sldMasterChg>
    </pc:docChg>
  </pc:docChgLst>
  <pc:docChgLst>
    <pc:chgData name="Adeline Gazan" userId="44e29531-562f-4944-a4d8-bcb35ca7857c" providerId="ADAL" clId="{755385BA-24CA-4492-B3EE-5D128BEBFE42}"/>
    <pc:docChg chg="modSld">
      <pc:chgData name="Adeline Gazan" userId="44e29531-562f-4944-a4d8-bcb35ca7857c" providerId="ADAL" clId="{755385BA-24CA-4492-B3EE-5D128BEBFE42}" dt="2024-12-17T08:57:24.350" v="3" actId="1076"/>
      <pc:docMkLst>
        <pc:docMk/>
      </pc:docMkLst>
      <pc:sldChg chg="addSp modSp mod">
        <pc:chgData name="Adeline Gazan" userId="44e29531-562f-4944-a4d8-bcb35ca7857c" providerId="ADAL" clId="{755385BA-24CA-4492-B3EE-5D128BEBFE42}" dt="2024-12-17T08:57:24.350" v="3" actId="1076"/>
        <pc:sldMkLst>
          <pc:docMk/>
          <pc:sldMk cId="2000391312" sldId="256"/>
        </pc:sldMkLst>
        <pc:spChg chg="add mod">
          <ac:chgData name="Adeline Gazan" userId="44e29531-562f-4944-a4d8-bcb35ca7857c" providerId="ADAL" clId="{755385BA-24CA-4492-B3EE-5D128BEBFE42}" dt="2024-12-17T08:57:24.350" v="3" actId="1076"/>
          <ac:spMkLst>
            <pc:docMk/>
            <pc:sldMk cId="2000391312" sldId="256"/>
            <ac:spMk id="3" creationId="{D77D60ED-5CF0-2EF5-927A-CA5F39985FBF}"/>
          </ac:spMkLst>
        </pc:spChg>
      </pc:sldChg>
    </pc:docChg>
  </pc:docChgLst>
</pc:chgInfo>
</file>

<file path=ppt/comments/modernComment_100_773B8C9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584FF231-8C1A-42C3-849F-1E4B3526CEF5}" authorId="{4A4A7529-DA51-E13A-0382-6A039D891795}" created="2025-02-27T09:32:34.25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2000391312" sldId="256"/>
      <ac:spMk id="6" creationId="{E6D2F22D-BB3E-54EF-EAA1-6C9811B0BEA8}"/>
      <ac:txMk cp="0" len="16">
        <ac:context len="17" hash="1466528854"/>
      </ac:txMk>
    </ac:txMkLst>
    <p188:pos x="6675194" y="583513"/>
    <p188:txBody>
      <a:bodyPr/>
      <a:lstStyle/>
      <a:p>
        <a:r>
          <a:rPr lang="fr-FR"/>
          <a:t>Dit document is een modelposter waarin de procedure voor het invriezen van producten voor voedselhulporganisaties wordt uitgelegd. Het is gemaakt door de non-profitorganisatie Logistique Collaborative. 
Het kan vrij gebruikt worden door elk voedingsbedrijf of voedselhulporganisatie in Brussel. 
We raden aan om het document in de buurt van de vriezer te hangen. 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03B0-DB82-4D6A-8583-5CC03113D0E3}" type="datetimeFigureOut">
              <a:rPr lang="fr-FR" smtClean="0"/>
              <a:t>27/02/2025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3772-A8A0-4BD2-9CD9-8A862F792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7660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03B0-DB82-4D6A-8583-5CC03113D0E3}" type="datetimeFigureOut">
              <a:rPr lang="fr-FR" smtClean="0"/>
              <a:t>27/02/2025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3772-A8A0-4BD2-9CD9-8A862F792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015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03B0-DB82-4D6A-8583-5CC03113D0E3}" type="datetimeFigureOut">
              <a:rPr lang="fr-FR" smtClean="0"/>
              <a:t>27/02/2025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3772-A8A0-4BD2-9CD9-8A862F792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3423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03B0-DB82-4D6A-8583-5CC03113D0E3}" type="datetimeFigureOut">
              <a:rPr lang="fr-FR" smtClean="0"/>
              <a:t>27/02/2025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3772-A8A0-4BD2-9CD9-8A862F792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6054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03B0-DB82-4D6A-8583-5CC03113D0E3}" type="datetimeFigureOut">
              <a:rPr lang="fr-FR" smtClean="0"/>
              <a:t>27/02/2025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3772-A8A0-4BD2-9CD9-8A862F792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9243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03B0-DB82-4D6A-8583-5CC03113D0E3}" type="datetimeFigureOut">
              <a:rPr lang="fr-FR" smtClean="0"/>
              <a:t>27/02/2025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3772-A8A0-4BD2-9CD9-8A862F792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6500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03B0-DB82-4D6A-8583-5CC03113D0E3}" type="datetimeFigureOut">
              <a:rPr lang="fr-FR" smtClean="0"/>
              <a:t>27/02/2025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3772-A8A0-4BD2-9CD9-8A862F792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1798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03B0-DB82-4D6A-8583-5CC03113D0E3}" type="datetimeFigureOut">
              <a:rPr lang="fr-FR" smtClean="0"/>
              <a:t>27/02/2025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3772-A8A0-4BD2-9CD9-8A862F792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308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03B0-DB82-4D6A-8583-5CC03113D0E3}" type="datetimeFigureOut">
              <a:rPr lang="fr-FR" smtClean="0"/>
              <a:t>27/02/2025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3772-A8A0-4BD2-9CD9-8A862F792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0213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03B0-DB82-4D6A-8583-5CC03113D0E3}" type="datetimeFigureOut">
              <a:rPr lang="fr-FR" smtClean="0"/>
              <a:t>27/02/2025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3772-A8A0-4BD2-9CD9-8A862F792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2748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03B0-DB82-4D6A-8583-5CC03113D0E3}" type="datetimeFigureOut">
              <a:rPr lang="fr-FR" smtClean="0"/>
              <a:t>27/02/2025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3772-A8A0-4BD2-9CD9-8A862F792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8033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D03B0-DB82-4D6A-8583-5CC03113D0E3}" type="datetimeFigureOut">
              <a:rPr lang="fr-FR" smtClean="0"/>
              <a:t>27/02/2025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33772-A8A0-4BD2-9CD9-8A862F792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1320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microsoft.com/office/2018/10/relationships/comments" Target="../comments/modernComment_100_773B8C90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info@loco.brussels" TargetMode="External"/><Relationship Id="rId4" Type="http://schemas.openxmlformats.org/officeDocument/2006/relationships/hyperlink" Target="https://www.loco.brussel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02B17020-7342-25EA-D492-86462A4075BF}"/>
              </a:ext>
            </a:extLst>
          </p:cNvPr>
          <p:cNvSpPr txBox="1"/>
          <p:nvPr/>
        </p:nvSpPr>
        <p:spPr>
          <a:xfrm>
            <a:off x="367498" y="2798088"/>
            <a:ext cx="11265701" cy="131288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Bef>
                <a:spcPts val="200"/>
              </a:spcBef>
              <a:buFont typeface="+mj-lt"/>
              <a:buAutoNum type="arabicPeriod"/>
            </a:pPr>
            <a:r>
              <a:rPr lang="fr-BE" sz="2400" b="1" i="1" dirty="0" err="1">
                <a:solidFill>
                  <a:srgbClr val="F3930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Bevriezing</a:t>
            </a:r>
            <a:r>
              <a:rPr lang="fr-BE" sz="2400" b="1" i="1" dirty="0">
                <a:solidFill>
                  <a:srgbClr val="F3930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endParaRPr lang="fr-FR" sz="2400" b="1" i="1" dirty="0">
              <a:solidFill>
                <a:srgbClr val="F3930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342900" indent="-342900" algn="just">
              <a:lnSpc>
                <a:spcPct val="107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"/>
            </a:pPr>
            <a:r>
              <a:rPr lang="nl-NL" sz="2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 producten worden individueel of samen (= batch invriezen) ingevroren in een gesloten zak, een gesloten krat of in hele gefilmde pallets.</a:t>
            </a:r>
            <a:endParaRPr lang="fr-FR" sz="2400" dirty="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1200"/>
              </a:spcAft>
              <a:buFont typeface="Wingdings" panose="05000000000000000000" pitchFamily="2" charset="2"/>
              <a:buChar char=""/>
            </a:pPr>
            <a:r>
              <a:rPr lang="nl-NL" sz="2400" u="sng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Deze producten worden uiterlijk op hun THT-datum ingevroren. </a:t>
            </a:r>
            <a:endParaRPr lang="fr-FR" sz="2400" dirty="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742950" lvl="1" indent="-285750" algn="just">
              <a:lnSpc>
                <a:spcPct val="107000"/>
              </a:lnSpc>
              <a:spcBef>
                <a:spcPts val="6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nl-NL" sz="2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 het geval van verzegelde partijen wordt de verzegelde partij uiterlijk op de dag die overeenkomt met de laatste THT-datum van de aanwezigen in de verzegelde partij in de vriezer geplaatst. </a:t>
            </a:r>
          </a:p>
          <a:p>
            <a:pPr marL="342900" indent="-342900" algn="just">
              <a:lnSpc>
                <a:spcPct val="107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nl-NL" sz="2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Diepvriesvoedsel dat gedoneerd wordt, wordt niet eerder dan 48 uur na invriezen en niet later dan :</a:t>
            </a:r>
          </a:p>
          <a:p>
            <a:pPr marL="1257300" lvl="2" indent="-342900" algn="just">
              <a:lnSpc>
                <a:spcPct val="107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nl-NL" sz="2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4 maanden na invriezen voor vlees van hoefdieren en gevogelte, </a:t>
            </a:r>
          </a:p>
          <a:p>
            <a:pPr marL="1257300" lvl="2" indent="-342900" algn="just">
              <a:lnSpc>
                <a:spcPct val="107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nl-NL" sz="2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 maanden na invriezen voor vis, kant-en-klare levensmiddelen en andere levensmiddelen.</a:t>
            </a:r>
            <a:endParaRPr lang="fr-BE" sz="2400" dirty="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lvl="1">
              <a:lnSpc>
                <a:spcPct val="107000"/>
              </a:lnSpc>
              <a:spcBef>
                <a:spcPts val="200"/>
              </a:spcBef>
              <a:spcAft>
                <a:spcPts val="1200"/>
              </a:spcAft>
            </a:pPr>
            <a:r>
              <a:rPr lang="fr-BE" sz="2400" b="1" i="1" dirty="0">
                <a:solidFill>
                  <a:srgbClr val="F3930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2.  </a:t>
            </a:r>
            <a:r>
              <a:rPr lang="fr-BE" sz="2400" b="1" i="1" dirty="0" err="1">
                <a:solidFill>
                  <a:srgbClr val="F3930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Etikettering</a:t>
            </a:r>
            <a:r>
              <a:rPr lang="fr-BE" sz="2400" b="1" i="1" dirty="0">
                <a:solidFill>
                  <a:srgbClr val="F3930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</a:p>
          <a:p>
            <a:pPr algn="just"/>
            <a:r>
              <a:rPr lang="nl-NL" sz="2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Wanneer levensmiddelen worden ingevroren voordat ze worden weggegeven, moet naast de verplichte informatie die specifiek is voor voorverpakte levensmiddelen, ten minste de volgende informatie worden weergegeven: </a:t>
            </a:r>
          </a:p>
          <a:p>
            <a:pPr algn="just"/>
            <a:endParaRPr lang="fr-FR" sz="24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nl-NL" sz="2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 </a:t>
            </a:r>
            <a:r>
              <a:rPr lang="nl-NL" sz="2400" b="1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invriesdatum:</a:t>
            </a:r>
            <a:r>
              <a:rPr lang="nl-NL" sz="2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“product ingevroren op (datum)”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nl-NL" sz="2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 woorden “</a:t>
            </a:r>
            <a:r>
              <a:rPr lang="nl-NL" sz="2400" b="1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onmiddellijk na ontdooien consumeren</a:t>
            </a:r>
            <a:r>
              <a:rPr lang="nl-NL" sz="2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”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nl-NL" sz="2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(optioneel) een nieuwe </a:t>
            </a:r>
            <a:r>
              <a:rPr lang="nl-NL" sz="2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THT</a:t>
            </a:r>
            <a:r>
              <a:rPr lang="nl-NL" sz="2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(“Ten minste </a:t>
            </a:r>
            <a:r>
              <a:rPr lang="nl-NL" sz="240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Houdbaar Tot”)</a:t>
            </a:r>
            <a:endParaRPr lang="nl-NL" sz="2400" dirty="0">
              <a:solidFill>
                <a:srgbClr val="000000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lvl="1" algn="just"/>
            <a:endParaRPr lang="fr-BE" sz="2400" b="1" dirty="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just"/>
            <a:r>
              <a:rPr lang="nl-NL" sz="2400" b="1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etikettering </a:t>
            </a:r>
            <a:r>
              <a:rPr lang="nl-NL" sz="2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kan</a:t>
            </a:r>
            <a:r>
              <a:rPr lang="nl-NL" sz="2400" b="1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eenmalig worden toegepast op diepvriesproducten in batches (gesloten zakken, gesloten kratten, enz.). </a:t>
            </a:r>
            <a:r>
              <a:rPr lang="nl-NL" sz="2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Hierdoor hoeft niet elk item afzonderlijk te worden geëtiketteerd. </a:t>
            </a:r>
          </a:p>
          <a:p>
            <a:pPr algn="just"/>
            <a:endParaRPr lang="fr-FR" sz="2400" dirty="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>
              <a:lnSpc>
                <a:spcPct val="107000"/>
              </a:lnSpc>
              <a:spcBef>
                <a:spcPts val="200"/>
              </a:spcBef>
            </a:pPr>
            <a:r>
              <a:rPr lang="fr-BE" sz="2400" b="1" i="1" dirty="0">
                <a:solidFill>
                  <a:srgbClr val="F3930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3. </a:t>
            </a:r>
            <a:r>
              <a:rPr lang="fr-BE" sz="2400" b="1" i="1" dirty="0" err="1">
                <a:solidFill>
                  <a:srgbClr val="F3930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Ophalen</a:t>
            </a:r>
            <a:r>
              <a:rPr lang="fr-BE" sz="2400" b="1" i="1" dirty="0">
                <a:solidFill>
                  <a:srgbClr val="F3930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of </a:t>
            </a:r>
            <a:r>
              <a:rPr lang="fr-BE" sz="2400" b="1" i="1" dirty="0" err="1">
                <a:solidFill>
                  <a:srgbClr val="F3930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bezorgen</a:t>
            </a:r>
            <a:r>
              <a:rPr lang="fr-BE" sz="2400" b="1" i="1" dirty="0">
                <a:solidFill>
                  <a:srgbClr val="F3930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endParaRPr lang="fr-FR" sz="2400" b="1" i="1" dirty="0">
              <a:solidFill>
                <a:srgbClr val="F3930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342900" indent="-342900" algn="just">
              <a:lnSpc>
                <a:spcPct val="107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"/>
            </a:pPr>
            <a:r>
              <a:rPr lang="nl-NL" sz="2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Diepgevroren producten worden aan liefdadigheidsinstellingen gegeven, zodat de </a:t>
            </a:r>
            <a:r>
              <a:rPr lang="nl-NL" sz="2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koudeketen</a:t>
            </a:r>
            <a:r>
              <a:rPr lang="nl-NL" sz="2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niet of zo min mogelijk wordt verbroken.</a:t>
            </a:r>
          </a:p>
          <a:p>
            <a:pPr marL="342900" indent="-342900" algn="just">
              <a:lnSpc>
                <a:spcPct val="107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"/>
            </a:pPr>
            <a:r>
              <a:rPr lang="nl-NL" sz="2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Elke verzegelde kavel is ondeelbaar. </a:t>
            </a:r>
            <a:endParaRPr lang="fr-FR" sz="2400" dirty="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6D2F22D-BB3E-54EF-EAA1-6C9811B0BEA8}"/>
              </a:ext>
            </a:extLst>
          </p:cNvPr>
          <p:cNvSpPr txBox="1"/>
          <p:nvPr/>
        </p:nvSpPr>
        <p:spPr>
          <a:xfrm>
            <a:off x="1882652" y="1854887"/>
            <a:ext cx="87783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err="1">
                <a:solidFill>
                  <a:srgbClr val="F3930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Invriesprocedure</a:t>
            </a:r>
            <a:endParaRPr lang="fr-FR" sz="4400" dirty="0">
              <a:solidFill>
                <a:srgbClr val="F3930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4C40A98C-DB01-39F5-DF67-1AB9AE5BF59E}"/>
              </a:ext>
            </a:extLst>
          </p:cNvPr>
          <p:cNvGrpSpPr/>
          <p:nvPr/>
        </p:nvGrpSpPr>
        <p:grpSpPr>
          <a:xfrm>
            <a:off x="0" y="-1"/>
            <a:ext cx="12192000" cy="1582615"/>
            <a:chOff x="0" y="0"/>
            <a:chExt cx="7559675" cy="1079500"/>
          </a:xfrm>
        </p:grpSpPr>
        <p:pic>
          <p:nvPicPr>
            <p:cNvPr id="8" name="Image 7">
              <a:extLst>
                <a:ext uri="{FF2B5EF4-FFF2-40B4-BE49-F238E27FC236}">
                  <a16:creationId xmlns:a16="http://schemas.microsoft.com/office/drawing/2014/main" id="{39D1AC3B-B230-B8EB-6FF6-2E6B99D53A7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7559675" cy="1079500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B38A0FF-6A5B-C502-3B02-35D7E0E83BA2}"/>
                </a:ext>
              </a:extLst>
            </p:cNvPr>
            <p:cNvSpPr/>
            <p:nvPr/>
          </p:nvSpPr>
          <p:spPr>
            <a:xfrm>
              <a:off x="5454650" y="368300"/>
              <a:ext cx="1739900" cy="298450"/>
            </a:xfrm>
            <a:prstGeom prst="rect">
              <a:avLst/>
            </a:prstGeom>
            <a:solidFill>
              <a:srgbClr val="F3930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</p:grpSp>
      <p:sp>
        <p:nvSpPr>
          <p:cNvPr id="3" name="ZoneTexte 2">
            <a:extLst>
              <a:ext uri="{FF2B5EF4-FFF2-40B4-BE49-F238E27FC236}">
                <a16:creationId xmlns:a16="http://schemas.microsoft.com/office/drawing/2014/main" id="{D77D60ED-5CF0-2EF5-927A-CA5F39985FBF}"/>
              </a:ext>
            </a:extLst>
          </p:cNvPr>
          <p:cNvSpPr txBox="1"/>
          <p:nvPr/>
        </p:nvSpPr>
        <p:spPr>
          <a:xfrm>
            <a:off x="5943769" y="14915635"/>
            <a:ext cx="609245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r-BE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Logistique Collaborative ASBL</a:t>
            </a:r>
            <a:br>
              <a:rPr lang="fr-BE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BE" sz="1800" u="sng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https://www.loco.brussels/</a:t>
            </a:r>
            <a:r>
              <a:rPr lang="fr-BE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1800" dirty="0">
              <a:solidFill>
                <a:srgbClr val="000000"/>
              </a:solidFill>
              <a:effectLst/>
              <a:latin typeface="Roboto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fr-BE" sz="1800" u="sng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info@loco.brussels</a:t>
            </a:r>
            <a:endParaRPr lang="fr-FR" sz="1800" dirty="0">
              <a:solidFill>
                <a:srgbClr val="000000"/>
              </a:solidFill>
              <a:effectLst/>
              <a:latin typeface="Roboto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fr-BE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+32488912910</a:t>
            </a:r>
            <a:endParaRPr lang="fr-FR" sz="1800" dirty="0">
              <a:solidFill>
                <a:srgbClr val="000000"/>
              </a:solidFill>
              <a:effectLst/>
              <a:latin typeface="Roboto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391312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ccac585-7f97-4438-8724-1a9b1d5aa51c" xsi:nil="true"/>
    <lcf76f155ced4ddcb4097134ff3c332f xmlns="5481d241-74b1-4da7-8cf9-0f3cd7c4e2ef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159277AF088D40B268A0612CBBDF95" ma:contentTypeVersion="13" ma:contentTypeDescription="Crée un document." ma:contentTypeScope="" ma:versionID="7e1dbf7798bcf71c9c0b8b9699b0de35">
  <xsd:schema xmlns:xsd="http://www.w3.org/2001/XMLSchema" xmlns:xs="http://www.w3.org/2001/XMLSchema" xmlns:p="http://schemas.microsoft.com/office/2006/metadata/properties" xmlns:ns2="5481d241-74b1-4da7-8cf9-0f3cd7c4e2ef" xmlns:ns3="9ccac585-7f97-4438-8724-1a9b1d5aa51c" targetNamespace="http://schemas.microsoft.com/office/2006/metadata/properties" ma:root="true" ma:fieldsID="413a21b143f0b5b984c1e84e81b7bc73" ns2:_="" ns3:_="">
    <xsd:import namespace="5481d241-74b1-4da7-8cf9-0f3cd7c4e2ef"/>
    <xsd:import namespace="9ccac585-7f97-4438-8724-1a9b1d5aa5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81d241-74b1-4da7-8cf9-0f3cd7c4e2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Balises d’images" ma:readOnly="false" ma:fieldId="{5cf76f15-5ced-4ddc-b409-7134ff3c332f}" ma:taxonomyMulti="true" ma:sspId="39047a27-732d-4d24-a35c-b08f8c51615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cac585-7f97-4438-8724-1a9b1d5aa51c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d71bc417-62ce-480a-80cb-5d6e61161bd2}" ma:internalName="TaxCatchAll" ma:showField="CatchAllData" ma:web="9ccac585-7f97-4438-8724-1a9b1d5aa5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B3C7FC9-95A2-4CFD-A436-80C2177DB57F}">
  <ds:schemaRefs>
    <ds:schemaRef ds:uri="http://schemas.microsoft.com/office/2006/metadata/properties"/>
    <ds:schemaRef ds:uri="http://schemas.microsoft.com/office/infopath/2007/PartnerControls"/>
    <ds:schemaRef ds:uri="9ccac585-7f97-4438-8724-1a9b1d5aa51c"/>
    <ds:schemaRef ds:uri="5481d241-74b1-4da7-8cf9-0f3cd7c4e2ef"/>
  </ds:schemaRefs>
</ds:datastoreItem>
</file>

<file path=customXml/itemProps2.xml><?xml version="1.0" encoding="utf-8"?>
<ds:datastoreItem xmlns:ds="http://schemas.openxmlformats.org/officeDocument/2006/customXml" ds:itemID="{766425A1-F10D-48D1-A0D1-D37053B8C92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EF9F4D-6993-435A-BD8F-1375E8FA17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81d241-74b1-4da7-8cf9-0f3cd7c4e2ef"/>
    <ds:schemaRef ds:uri="9ccac585-7f97-4438-8724-1a9b1d5aa5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248</Words>
  <Application>Microsoft Office PowerPoint</Application>
  <PresentationFormat>Personnalisé</PresentationFormat>
  <Paragraphs>23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Courier New</vt:lpstr>
      <vt:lpstr>Roboto</vt:lpstr>
      <vt:lpstr>Wingdings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Adeline Gazan</dc:creator>
  <cp:lastModifiedBy>Adeline Gazan</cp:lastModifiedBy>
  <cp:revision>1</cp:revision>
  <dcterms:created xsi:type="dcterms:W3CDTF">2024-09-24T13:24:02Z</dcterms:created>
  <dcterms:modified xsi:type="dcterms:W3CDTF">2025-02-27T09:44:25Z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0x010100DB159277AF088D40B268A0612CBBDF95</vt:lpwstr>
  </property>
  <property fmtid="{D5CDD505-2E9C-101B-9397-08002B2CF9AE}" pid="3" name="MediaServiceImageTags">
    <vt:lpwstr/>
  </property>
</Properties>
</file>